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9" r:id="rId3"/>
    <p:sldId id="257" r:id="rId4"/>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5994"/>
  </p:normalViewPr>
  <p:slideViewPr>
    <p:cSldViewPr snapToGrid="0">
      <p:cViewPr varScale="1">
        <p:scale>
          <a:sx n="86" d="100"/>
          <a:sy n="86" d="100"/>
        </p:scale>
        <p:origin x="533" y="2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9D3B9A-10FD-3E6C-0528-572EB6D6AB25}"/>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p>
        </p:txBody>
      </p:sp>
      <p:sp>
        <p:nvSpPr>
          <p:cNvPr id="3" name="Subtítulo 2">
            <a:extLst>
              <a:ext uri="{FF2B5EF4-FFF2-40B4-BE49-F238E27FC236}">
                <a16:creationId xmlns:a16="http://schemas.microsoft.com/office/drawing/2014/main" id="{E72A76AF-F1C5-95DB-A7D1-CBF938D36A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p>
        </p:txBody>
      </p:sp>
      <p:sp>
        <p:nvSpPr>
          <p:cNvPr id="4" name="Marcador de fecha 3">
            <a:extLst>
              <a:ext uri="{FF2B5EF4-FFF2-40B4-BE49-F238E27FC236}">
                <a16:creationId xmlns:a16="http://schemas.microsoft.com/office/drawing/2014/main" id="{DE297405-7741-647E-44F3-B1380790FBDD}"/>
              </a:ext>
            </a:extLst>
          </p:cNvPr>
          <p:cNvSpPr>
            <a:spLocks noGrp="1"/>
          </p:cNvSpPr>
          <p:nvPr>
            <p:ph type="dt" sz="half" idx="10"/>
          </p:nvPr>
        </p:nvSpPr>
        <p:spPr/>
        <p:txBody>
          <a:bodyPr/>
          <a:lstStyle/>
          <a:p>
            <a:fld id="{760869D0-1FAF-234C-AB3E-7CD9CDD02A1C}" type="datetimeFigureOut">
              <a:rPr lang="es-MX" smtClean="0"/>
              <a:t>17/11/2024</a:t>
            </a:fld>
            <a:endParaRPr lang="es-MX"/>
          </a:p>
        </p:txBody>
      </p:sp>
      <p:sp>
        <p:nvSpPr>
          <p:cNvPr id="5" name="Marcador de pie de página 4">
            <a:extLst>
              <a:ext uri="{FF2B5EF4-FFF2-40B4-BE49-F238E27FC236}">
                <a16:creationId xmlns:a16="http://schemas.microsoft.com/office/drawing/2014/main" id="{551288E8-6DCB-A9C1-EC6E-715790412179}"/>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C919EE6A-37B3-72A6-E6FC-999578F8E8F5}"/>
              </a:ext>
            </a:extLst>
          </p:cNvPr>
          <p:cNvSpPr>
            <a:spLocks noGrp="1"/>
          </p:cNvSpPr>
          <p:nvPr>
            <p:ph type="sldNum" sz="quarter" idx="12"/>
          </p:nvPr>
        </p:nvSpPr>
        <p:spPr/>
        <p:txBody>
          <a:bodyPr/>
          <a:lstStyle/>
          <a:p>
            <a:fld id="{56E91255-FCFA-EF4F-9488-2C17706EEBE2}" type="slidenum">
              <a:rPr lang="es-MX" smtClean="0"/>
              <a:t>‹Nº›</a:t>
            </a:fld>
            <a:endParaRPr lang="es-MX"/>
          </a:p>
        </p:txBody>
      </p:sp>
    </p:spTree>
    <p:extLst>
      <p:ext uri="{BB962C8B-B14F-4D97-AF65-F5344CB8AC3E}">
        <p14:creationId xmlns:p14="http://schemas.microsoft.com/office/powerpoint/2010/main" val="3515101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D91F8D-37FD-E2A5-485C-8CB8593C64C2}"/>
              </a:ext>
            </a:extLst>
          </p:cNvPr>
          <p:cNvSpPr>
            <a:spLocks noGrp="1"/>
          </p:cNvSpPr>
          <p:nvPr>
            <p:ph type="title"/>
          </p:nvPr>
        </p:nvSpPr>
        <p:spPr/>
        <p:txBody>
          <a:body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35C868E8-110A-9189-821E-5F86A2C7A6E1}"/>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970460FF-AD84-98BB-3E6B-CB6D6DFBE2DD}"/>
              </a:ext>
            </a:extLst>
          </p:cNvPr>
          <p:cNvSpPr>
            <a:spLocks noGrp="1"/>
          </p:cNvSpPr>
          <p:nvPr>
            <p:ph type="dt" sz="half" idx="10"/>
          </p:nvPr>
        </p:nvSpPr>
        <p:spPr/>
        <p:txBody>
          <a:bodyPr/>
          <a:lstStyle/>
          <a:p>
            <a:fld id="{760869D0-1FAF-234C-AB3E-7CD9CDD02A1C}" type="datetimeFigureOut">
              <a:rPr lang="es-MX" smtClean="0"/>
              <a:t>17/11/2024</a:t>
            </a:fld>
            <a:endParaRPr lang="es-MX"/>
          </a:p>
        </p:txBody>
      </p:sp>
      <p:sp>
        <p:nvSpPr>
          <p:cNvPr id="5" name="Marcador de pie de página 4">
            <a:extLst>
              <a:ext uri="{FF2B5EF4-FFF2-40B4-BE49-F238E27FC236}">
                <a16:creationId xmlns:a16="http://schemas.microsoft.com/office/drawing/2014/main" id="{AD1042EE-8456-F014-71F0-50FE92FD4C3A}"/>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18E4482B-E49B-224F-7A05-E73FD94E1E29}"/>
              </a:ext>
            </a:extLst>
          </p:cNvPr>
          <p:cNvSpPr>
            <a:spLocks noGrp="1"/>
          </p:cNvSpPr>
          <p:nvPr>
            <p:ph type="sldNum" sz="quarter" idx="12"/>
          </p:nvPr>
        </p:nvSpPr>
        <p:spPr/>
        <p:txBody>
          <a:bodyPr/>
          <a:lstStyle/>
          <a:p>
            <a:fld id="{56E91255-FCFA-EF4F-9488-2C17706EEBE2}" type="slidenum">
              <a:rPr lang="es-MX" smtClean="0"/>
              <a:t>‹Nº›</a:t>
            </a:fld>
            <a:endParaRPr lang="es-MX"/>
          </a:p>
        </p:txBody>
      </p:sp>
    </p:spTree>
    <p:extLst>
      <p:ext uri="{BB962C8B-B14F-4D97-AF65-F5344CB8AC3E}">
        <p14:creationId xmlns:p14="http://schemas.microsoft.com/office/powerpoint/2010/main" val="1866376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63BD43-98A8-A97B-B9E1-6D47C5CEAD78}"/>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p>
        </p:txBody>
      </p:sp>
      <p:sp>
        <p:nvSpPr>
          <p:cNvPr id="3" name="Marcador de texto 2">
            <a:extLst>
              <a:ext uri="{FF2B5EF4-FFF2-40B4-BE49-F238E27FC236}">
                <a16:creationId xmlns:a16="http://schemas.microsoft.com/office/drawing/2014/main" id="{E427B069-4FBD-A49A-B310-5B5EAEB709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0DDE2F14-5134-6205-0E74-EBA9A262236A}"/>
              </a:ext>
            </a:extLst>
          </p:cNvPr>
          <p:cNvSpPr>
            <a:spLocks noGrp="1"/>
          </p:cNvSpPr>
          <p:nvPr>
            <p:ph type="dt" sz="half" idx="10"/>
          </p:nvPr>
        </p:nvSpPr>
        <p:spPr/>
        <p:txBody>
          <a:bodyPr/>
          <a:lstStyle/>
          <a:p>
            <a:fld id="{760869D0-1FAF-234C-AB3E-7CD9CDD02A1C}" type="datetimeFigureOut">
              <a:rPr lang="es-MX" smtClean="0"/>
              <a:t>17/11/2024</a:t>
            </a:fld>
            <a:endParaRPr lang="es-MX"/>
          </a:p>
        </p:txBody>
      </p:sp>
      <p:sp>
        <p:nvSpPr>
          <p:cNvPr id="5" name="Marcador de pie de página 4">
            <a:extLst>
              <a:ext uri="{FF2B5EF4-FFF2-40B4-BE49-F238E27FC236}">
                <a16:creationId xmlns:a16="http://schemas.microsoft.com/office/drawing/2014/main" id="{FD6865DC-DFFF-B750-27A8-0C5E85EE6913}"/>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07FEE6FC-B316-2957-4D7B-C47D5D254800}"/>
              </a:ext>
            </a:extLst>
          </p:cNvPr>
          <p:cNvSpPr>
            <a:spLocks noGrp="1"/>
          </p:cNvSpPr>
          <p:nvPr>
            <p:ph type="sldNum" sz="quarter" idx="12"/>
          </p:nvPr>
        </p:nvSpPr>
        <p:spPr/>
        <p:txBody>
          <a:bodyPr/>
          <a:lstStyle/>
          <a:p>
            <a:fld id="{56E91255-FCFA-EF4F-9488-2C17706EEBE2}" type="slidenum">
              <a:rPr lang="es-MX" smtClean="0"/>
              <a:t>‹Nº›</a:t>
            </a:fld>
            <a:endParaRPr lang="es-MX"/>
          </a:p>
        </p:txBody>
      </p:sp>
    </p:spTree>
    <p:extLst>
      <p:ext uri="{BB962C8B-B14F-4D97-AF65-F5344CB8AC3E}">
        <p14:creationId xmlns:p14="http://schemas.microsoft.com/office/powerpoint/2010/main" val="2637338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A31018-7061-D3BE-BC66-F6972E4389DD}"/>
              </a:ext>
            </a:extLst>
          </p:cNvPr>
          <p:cNvSpPr>
            <a:spLocks noGrp="1"/>
          </p:cNvSpPr>
          <p:nvPr>
            <p:ph type="title"/>
          </p:nvPr>
        </p:nvSpPr>
        <p:spPr/>
        <p:txBody>
          <a:body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98CA3D42-5E10-36DE-DB58-2013771AB44E}"/>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contenido 3">
            <a:extLst>
              <a:ext uri="{FF2B5EF4-FFF2-40B4-BE49-F238E27FC236}">
                <a16:creationId xmlns:a16="http://schemas.microsoft.com/office/drawing/2014/main" id="{E01DF76B-C264-0A6F-1B8A-5240B352DE10}"/>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5" name="Marcador de fecha 4">
            <a:extLst>
              <a:ext uri="{FF2B5EF4-FFF2-40B4-BE49-F238E27FC236}">
                <a16:creationId xmlns:a16="http://schemas.microsoft.com/office/drawing/2014/main" id="{3EFEE1DA-E6B2-0673-FB10-0B584E4DF98B}"/>
              </a:ext>
            </a:extLst>
          </p:cNvPr>
          <p:cNvSpPr>
            <a:spLocks noGrp="1"/>
          </p:cNvSpPr>
          <p:nvPr>
            <p:ph type="dt" sz="half" idx="10"/>
          </p:nvPr>
        </p:nvSpPr>
        <p:spPr/>
        <p:txBody>
          <a:bodyPr/>
          <a:lstStyle/>
          <a:p>
            <a:fld id="{760869D0-1FAF-234C-AB3E-7CD9CDD02A1C}" type="datetimeFigureOut">
              <a:rPr lang="es-MX" smtClean="0"/>
              <a:t>17/11/2024</a:t>
            </a:fld>
            <a:endParaRPr lang="es-MX"/>
          </a:p>
        </p:txBody>
      </p:sp>
      <p:sp>
        <p:nvSpPr>
          <p:cNvPr id="6" name="Marcador de pie de página 5">
            <a:extLst>
              <a:ext uri="{FF2B5EF4-FFF2-40B4-BE49-F238E27FC236}">
                <a16:creationId xmlns:a16="http://schemas.microsoft.com/office/drawing/2014/main" id="{0428351F-B6FA-12E9-E335-B18635059101}"/>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2DB5822C-C2D2-863D-B156-2FF69B7B2500}"/>
              </a:ext>
            </a:extLst>
          </p:cNvPr>
          <p:cNvSpPr>
            <a:spLocks noGrp="1"/>
          </p:cNvSpPr>
          <p:nvPr>
            <p:ph type="sldNum" sz="quarter" idx="12"/>
          </p:nvPr>
        </p:nvSpPr>
        <p:spPr/>
        <p:txBody>
          <a:bodyPr/>
          <a:lstStyle/>
          <a:p>
            <a:fld id="{56E91255-FCFA-EF4F-9488-2C17706EEBE2}" type="slidenum">
              <a:rPr lang="es-MX" smtClean="0"/>
              <a:t>‹Nº›</a:t>
            </a:fld>
            <a:endParaRPr lang="es-MX"/>
          </a:p>
        </p:txBody>
      </p:sp>
    </p:spTree>
    <p:extLst>
      <p:ext uri="{BB962C8B-B14F-4D97-AF65-F5344CB8AC3E}">
        <p14:creationId xmlns:p14="http://schemas.microsoft.com/office/powerpoint/2010/main" val="27297510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B3D77B-9C0C-5FDC-F1E7-9A063DF482E2}"/>
              </a:ext>
            </a:extLst>
          </p:cNvPr>
          <p:cNvSpPr>
            <a:spLocks noGrp="1"/>
          </p:cNvSpPr>
          <p:nvPr>
            <p:ph type="title"/>
          </p:nvPr>
        </p:nvSpPr>
        <p:spPr>
          <a:xfrm>
            <a:off x="839788" y="365125"/>
            <a:ext cx="10515600" cy="1325563"/>
          </a:xfrm>
        </p:spPr>
        <p:txBody>
          <a:bodyPr/>
          <a:lstStyle/>
          <a:p>
            <a:r>
              <a:rPr lang="es-MX"/>
              <a:t>Haz clic para modificar el estilo de título del patrón</a:t>
            </a:r>
          </a:p>
        </p:txBody>
      </p:sp>
      <p:sp>
        <p:nvSpPr>
          <p:cNvPr id="3" name="Marcador de texto 2">
            <a:extLst>
              <a:ext uri="{FF2B5EF4-FFF2-40B4-BE49-F238E27FC236}">
                <a16:creationId xmlns:a16="http://schemas.microsoft.com/office/drawing/2014/main" id="{44F122B9-7196-3F89-4559-0BD96E631A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1C118D5C-6EA1-AC90-FF40-5AF1AD5C5022}"/>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5" name="Marcador de texto 4">
            <a:extLst>
              <a:ext uri="{FF2B5EF4-FFF2-40B4-BE49-F238E27FC236}">
                <a16:creationId xmlns:a16="http://schemas.microsoft.com/office/drawing/2014/main" id="{21624186-8DE3-4E05-3610-F3838F3B32D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05EFD8A7-A327-F22B-3326-ED42074A0946}"/>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7" name="Marcador de fecha 6">
            <a:extLst>
              <a:ext uri="{FF2B5EF4-FFF2-40B4-BE49-F238E27FC236}">
                <a16:creationId xmlns:a16="http://schemas.microsoft.com/office/drawing/2014/main" id="{EAEEBD00-1564-2CD5-1A50-836FBA107E07}"/>
              </a:ext>
            </a:extLst>
          </p:cNvPr>
          <p:cNvSpPr>
            <a:spLocks noGrp="1"/>
          </p:cNvSpPr>
          <p:nvPr>
            <p:ph type="dt" sz="half" idx="10"/>
          </p:nvPr>
        </p:nvSpPr>
        <p:spPr/>
        <p:txBody>
          <a:bodyPr/>
          <a:lstStyle/>
          <a:p>
            <a:fld id="{760869D0-1FAF-234C-AB3E-7CD9CDD02A1C}" type="datetimeFigureOut">
              <a:rPr lang="es-MX" smtClean="0"/>
              <a:t>17/11/2024</a:t>
            </a:fld>
            <a:endParaRPr lang="es-MX"/>
          </a:p>
        </p:txBody>
      </p:sp>
      <p:sp>
        <p:nvSpPr>
          <p:cNvPr id="8" name="Marcador de pie de página 7">
            <a:extLst>
              <a:ext uri="{FF2B5EF4-FFF2-40B4-BE49-F238E27FC236}">
                <a16:creationId xmlns:a16="http://schemas.microsoft.com/office/drawing/2014/main" id="{6422D1AA-7742-5402-8DEC-55A9DB478756}"/>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505EE4CB-F403-B329-C408-270E829921A6}"/>
              </a:ext>
            </a:extLst>
          </p:cNvPr>
          <p:cNvSpPr>
            <a:spLocks noGrp="1"/>
          </p:cNvSpPr>
          <p:nvPr>
            <p:ph type="sldNum" sz="quarter" idx="12"/>
          </p:nvPr>
        </p:nvSpPr>
        <p:spPr/>
        <p:txBody>
          <a:bodyPr/>
          <a:lstStyle/>
          <a:p>
            <a:fld id="{56E91255-FCFA-EF4F-9488-2C17706EEBE2}" type="slidenum">
              <a:rPr lang="es-MX" smtClean="0"/>
              <a:t>‹Nº›</a:t>
            </a:fld>
            <a:endParaRPr lang="es-MX"/>
          </a:p>
        </p:txBody>
      </p:sp>
    </p:spTree>
    <p:extLst>
      <p:ext uri="{BB962C8B-B14F-4D97-AF65-F5344CB8AC3E}">
        <p14:creationId xmlns:p14="http://schemas.microsoft.com/office/powerpoint/2010/main" val="20842683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7DB9DB-AFCC-A1B1-BEF1-5735DDA002A7}"/>
              </a:ext>
            </a:extLst>
          </p:cNvPr>
          <p:cNvSpPr>
            <a:spLocks noGrp="1"/>
          </p:cNvSpPr>
          <p:nvPr>
            <p:ph type="title"/>
          </p:nvPr>
        </p:nvSpPr>
        <p:spPr/>
        <p:txBody>
          <a:bodyPr/>
          <a:lstStyle/>
          <a:p>
            <a:r>
              <a:rPr lang="es-MX"/>
              <a:t>Haz clic para modificar el estilo de título del patrón</a:t>
            </a:r>
          </a:p>
        </p:txBody>
      </p:sp>
      <p:sp>
        <p:nvSpPr>
          <p:cNvPr id="3" name="Marcador de fecha 2">
            <a:extLst>
              <a:ext uri="{FF2B5EF4-FFF2-40B4-BE49-F238E27FC236}">
                <a16:creationId xmlns:a16="http://schemas.microsoft.com/office/drawing/2014/main" id="{BF5D2A08-E7AE-C064-23C7-C206DCB29547}"/>
              </a:ext>
            </a:extLst>
          </p:cNvPr>
          <p:cNvSpPr>
            <a:spLocks noGrp="1"/>
          </p:cNvSpPr>
          <p:nvPr>
            <p:ph type="dt" sz="half" idx="10"/>
          </p:nvPr>
        </p:nvSpPr>
        <p:spPr/>
        <p:txBody>
          <a:bodyPr/>
          <a:lstStyle/>
          <a:p>
            <a:fld id="{760869D0-1FAF-234C-AB3E-7CD9CDD02A1C}" type="datetimeFigureOut">
              <a:rPr lang="es-MX" smtClean="0"/>
              <a:t>17/11/2024</a:t>
            </a:fld>
            <a:endParaRPr lang="es-MX"/>
          </a:p>
        </p:txBody>
      </p:sp>
      <p:sp>
        <p:nvSpPr>
          <p:cNvPr id="4" name="Marcador de pie de página 3">
            <a:extLst>
              <a:ext uri="{FF2B5EF4-FFF2-40B4-BE49-F238E27FC236}">
                <a16:creationId xmlns:a16="http://schemas.microsoft.com/office/drawing/2014/main" id="{B8401F6A-0A62-6399-409A-02ECDD5429C5}"/>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EAD69F90-6273-1F41-5ECE-9C400037EDAC}"/>
              </a:ext>
            </a:extLst>
          </p:cNvPr>
          <p:cNvSpPr>
            <a:spLocks noGrp="1"/>
          </p:cNvSpPr>
          <p:nvPr>
            <p:ph type="sldNum" sz="quarter" idx="12"/>
          </p:nvPr>
        </p:nvSpPr>
        <p:spPr/>
        <p:txBody>
          <a:bodyPr/>
          <a:lstStyle/>
          <a:p>
            <a:fld id="{56E91255-FCFA-EF4F-9488-2C17706EEBE2}" type="slidenum">
              <a:rPr lang="es-MX" smtClean="0"/>
              <a:t>‹Nº›</a:t>
            </a:fld>
            <a:endParaRPr lang="es-MX"/>
          </a:p>
        </p:txBody>
      </p:sp>
    </p:spTree>
    <p:extLst>
      <p:ext uri="{BB962C8B-B14F-4D97-AF65-F5344CB8AC3E}">
        <p14:creationId xmlns:p14="http://schemas.microsoft.com/office/powerpoint/2010/main" val="20297826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358EFEBA-2488-CC2B-40D2-D977D509C4D5}"/>
              </a:ext>
            </a:extLst>
          </p:cNvPr>
          <p:cNvSpPr>
            <a:spLocks noGrp="1"/>
          </p:cNvSpPr>
          <p:nvPr>
            <p:ph type="dt" sz="half" idx="10"/>
          </p:nvPr>
        </p:nvSpPr>
        <p:spPr/>
        <p:txBody>
          <a:bodyPr/>
          <a:lstStyle/>
          <a:p>
            <a:fld id="{760869D0-1FAF-234C-AB3E-7CD9CDD02A1C}" type="datetimeFigureOut">
              <a:rPr lang="es-MX" smtClean="0"/>
              <a:t>17/11/2024</a:t>
            </a:fld>
            <a:endParaRPr lang="es-MX"/>
          </a:p>
        </p:txBody>
      </p:sp>
      <p:sp>
        <p:nvSpPr>
          <p:cNvPr id="3" name="Marcador de pie de página 2">
            <a:extLst>
              <a:ext uri="{FF2B5EF4-FFF2-40B4-BE49-F238E27FC236}">
                <a16:creationId xmlns:a16="http://schemas.microsoft.com/office/drawing/2014/main" id="{C8A4EEE1-FE39-5050-E856-889B221E9F2E}"/>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57E107C8-46CD-F614-23B6-8D4583494362}"/>
              </a:ext>
            </a:extLst>
          </p:cNvPr>
          <p:cNvSpPr>
            <a:spLocks noGrp="1"/>
          </p:cNvSpPr>
          <p:nvPr>
            <p:ph type="sldNum" sz="quarter" idx="12"/>
          </p:nvPr>
        </p:nvSpPr>
        <p:spPr/>
        <p:txBody>
          <a:bodyPr/>
          <a:lstStyle/>
          <a:p>
            <a:fld id="{56E91255-FCFA-EF4F-9488-2C17706EEBE2}" type="slidenum">
              <a:rPr lang="es-MX" smtClean="0"/>
              <a:t>‹Nº›</a:t>
            </a:fld>
            <a:endParaRPr lang="es-MX"/>
          </a:p>
        </p:txBody>
      </p:sp>
    </p:spTree>
    <p:extLst>
      <p:ext uri="{BB962C8B-B14F-4D97-AF65-F5344CB8AC3E}">
        <p14:creationId xmlns:p14="http://schemas.microsoft.com/office/powerpoint/2010/main" val="3139599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8E2B28-9B3A-25DE-6916-DF914D4498FF}"/>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55C0514A-9D4E-D158-4BC4-58484233B6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texto 3">
            <a:extLst>
              <a:ext uri="{FF2B5EF4-FFF2-40B4-BE49-F238E27FC236}">
                <a16:creationId xmlns:a16="http://schemas.microsoft.com/office/drawing/2014/main" id="{50B1AE7B-0CC2-9E76-FD48-9058B99929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EA1F4418-5496-1DFA-B027-4AD9B24B8FC1}"/>
              </a:ext>
            </a:extLst>
          </p:cNvPr>
          <p:cNvSpPr>
            <a:spLocks noGrp="1"/>
          </p:cNvSpPr>
          <p:nvPr>
            <p:ph type="dt" sz="half" idx="10"/>
          </p:nvPr>
        </p:nvSpPr>
        <p:spPr/>
        <p:txBody>
          <a:bodyPr/>
          <a:lstStyle/>
          <a:p>
            <a:fld id="{760869D0-1FAF-234C-AB3E-7CD9CDD02A1C}" type="datetimeFigureOut">
              <a:rPr lang="es-MX" smtClean="0"/>
              <a:t>17/11/2024</a:t>
            </a:fld>
            <a:endParaRPr lang="es-MX"/>
          </a:p>
        </p:txBody>
      </p:sp>
      <p:sp>
        <p:nvSpPr>
          <p:cNvPr id="6" name="Marcador de pie de página 5">
            <a:extLst>
              <a:ext uri="{FF2B5EF4-FFF2-40B4-BE49-F238E27FC236}">
                <a16:creationId xmlns:a16="http://schemas.microsoft.com/office/drawing/2014/main" id="{0567D1A0-1F1D-9706-A0CF-84EC0AF3D09D}"/>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ACE409CA-A013-7AD7-139D-A13C25815E32}"/>
              </a:ext>
            </a:extLst>
          </p:cNvPr>
          <p:cNvSpPr>
            <a:spLocks noGrp="1"/>
          </p:cNvSpPr>
          <p:nvPr>
            <p:ph type="sldNum" sz="quarter" idx="12"/>
          </p:nvPr>
        </p:nvSpPr>
        <p:spPr/>
        <p:txBody>
          <a:bodyPr/>
          <a:lstStyle/>
          <a:p>
            <a:fld id="{56E91255-FCFA-EF4F-9488-2C17706EEBE2}" type="slidenum">
              <a:rPr lang="es-MX" smtClean="0"/>
              <a:t>‹Nº›</a:t>
            </a:fld>
            <a:endParaRPr lang="es-MX"/>
          </a:p>
        </p:txBody>
      </p:sp>
    </p:spTree>
    <p:extLst>
      <p:ext uri="{BB962C8B-B14F-4D97-AF65-F5344CB8AC3E}">
        <p14:creationId xmlns:p14="http://schemas.microsoft.com/office/powerpoint/2010/main" val="25294784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00AEF8-C3EA-D90B-69FC-7D124C9BDBE7}"/>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p>
        </p:txBody>
      </p:sp>
      <p:sp>
        <p:nvSpPr>
          <p:cNvPr id="3" name="Marcador de posición de imagen 2">
            <a:extLst>
              <a:ext uri="{FF2B5EF4-FFF2-40B4-BE49-F238E27FC236}">
                <a16:creationId xmlns:a16="http://schemas.microsoft.com/office/drawing/2014/main" id="{C169FE0C-FAA6-65C4-8CED-0A59A766A0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9F2BF171-8BCA-56FD-ECE3-A7DDB25546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AE0DD2FE-C84D-7995-C1B6-674290CFCCDA}"/>
              </a:ext>
            </a:extLst>
          </p:cNvPr>
          <p:cNvSpPr>
            <a:spLocks noGrp="1"/>
          </p:cNvSpPr>
          <p:nvPr>
            <p:ph type="dt" sz="half" idx="10"/>
          </p:nvPr>
        </p:nvSpPr>
        <p:spPr/>
        <p:txBody>
          <a:bodyPr/>
          <a:lstStyle/>
          <a:p>
            <a:fld id="{760869D0-1FAF-234C-AB3E-7CD9CDD02A1C}" type="datetimeFigureOut">
              <a:rPr lang="es-MX" smtClean="0"/>
              <a:t>17/11/2024</a:t>
            </a:fld>
            <a:endParaRPr lang="es-MX"/>
          </a:p>
        </p:txBody>
      </p:sp>
      <p:sp>
        <p:nvSpPr>
          <p:cNvPr id="6" name="Marcador de pie de página 5">
            <a:extLst>
              <a:ext uri="{FF2B5EF4-FFF2-40B4-BE49-F238E27FC236}">
                <a16:creationId xmlns:a16="http://schemas.microsoft.com/office/drawing/2014/main" id="{2F9665C4-CCD7-539F-81CD-EE5CB436F273}"/>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0489EF47-5E2C-4380-2CC3-2AE03F157433}"/>
              </a:ext>
            </a:extLst>
          </p:cNvPr>
          <p:cNvSpPr>
            <a:spLocks noGrp="1"/>
          </p:cNvSpPr>
          <p:nvPr>
            <p:ph type="sldNum" sz="quarter" idx="12"/>
          </p:nvPr>
        </p:nvSpPr>
        <p:spPr/>
        <p:txBody>
          <a:bodyPr/>
          <a:lstStyle/>
          <a:p>
            <a:fld id="{56E91255-FCFA-EF4F-9488-2C17706EEBE2}" type="slidenum">
              <a:rPr lang="es-MX" smtClean="0"/>
              <a:t>‹Nº›</a:t>
            </a:fld>
            <a:endParaRPr lang="es-MX"/>
          </a:p>
        </p:txBody>
      </p:sp>
    </p:spTree>
    <p:extLst>
      <p:ext uri="{BB962C8B-B14F-4D97-AF65-F5344CB8AC3E}">
        <p14:creationId xmlns:p14="http://schemas.microsoft.com/office/powerpoint/2010/main" val="21993235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A30C45-C272-E746-68AC-82AC8141ACAB}"/>
              </a:ext>
            </a:extLst>
          </p:cNvPr>
          <p:cNvSpPr>
            <a:spLocks noGrp="1"/>
          </p:cNvSpPr>
          <p:nvPr>
            <p:ph type="title"/>
          </p:nvPr>
        </p:nvSpPr>
        <p:spPr/>
        <p:txBody>
          <a:bodyPr/>
          <a:lstStyle/>
          <a:p>
            <a:r>
              <a:rPr lang="es-MX"/>
              <a:t>Haz clic para modificar el estilo de título del patrón</a:t>
            </a:r>
          </a:p>
        </p:txBody>
      </p:sp>
      <p:sp>
        <p:nvSpPr>
          <p:cNvPr id="3" name="Marcador de texto vertical 2">
            <a:extLst>
              <a:ext uri="{FF2B5EF4-FFF2-40B4-BE49-F238E27FC236}">
                <a16:creationId xmlns:a16="http://schemas.microsoft.com/office/drawing/2014/main" id="{7F737790-BE0F-1695-E6E0-7F588E0027B1}"/>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9E471199-AE7F-84F9-2614-CB1E1BFB53DD}"/>
              </a:ext>
            </a:extLst>
          </p:cNvPr>
          <p:cNvSpPr>
            <a:spLocks noGrp="1"/>
          </p:cNvSpPr>
          <p:nvPr>
            <p:ph type="dt" sz="half" idx="10"/>
          </p:nvPr>
        </p:nvSpPr>
        <p:spPr/>
        <p:txBody>
          <a:bodyPr/>
          <a:lstStyle/>
          <a:p>
            <a:fld id="{760869D0-1FAF-234C-AB3E-7CD9CDD02A1C}" type="datetimeFigureOut">
              <a:rPr lang="es-MX" smtClean="0"/>
              <a:t>17/11/2024</a:t>
            </a:fld>
            <a:endParaRPr lang="es-MX"/>
          </a:p>
        </p:txBody>
      </p:sp>
      <p:sp>
        <p:nvSpPr>
          <p:cNvPr id="5" name="Marcador de pie de página 4">
            <a:extLst>
              <a:ext uri="{FF2B5EF4-FFF2-40B4-BE49-F238E27FC236}">
                <a16:creationId xmlns:a16="http://schemas.microsoft.com/office/drawing/2014/main" id="{53FB29E6-CD54-2486-396C-8EAE3412761E}"/>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840597C8-E14B-A01D-9382-348C1D80BBA6}"/>
              </a:ext>
            </a:extLst>
          </p:cNvPr>
          <p:cNvSpPr>
            <a:spLocks noGrp="1"/>
          </p:cNvSpPr>
          <p:nvPr>
            <p:ph type="sldNum" sz="quarter" idx="12"/>
          </p:nvPr>
        </p:nvSpPr>
        <p:spPr/>
        <p:txBody>
          <a:bodyPr/>
          <a:lstStyle/>
          <a:p>
            <a:fld id="{56E91255-FCFA-EF4F-9488-2C17706EEBE2}" type="slidenum">
              <a:rPr lang="es-MX" smtClean="0"/>
              <a:t>‹Nº›</a:t>
            </a:fld>
            <a:endParaRPr lang="es-MX"/>
          </a:p>
        </p:txBody>
      </p:sp>
    </p:spTree>
    <p:extLst>
      <p:ext uri="{BB962C8B-B14F-4D97-AF65-F5344CB8AC3E}">
        <p14:creationId xmlns:p14="http://schemas.microsoft.com/office/powerpoint/2010/main" val="1895337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100DAFC-D85F-7D67-DD72-130A729763DC}"/>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p>
        </p:txBody>
      </p:sp>
      <p:sp>
        <p:nvSpPr>
          <p:cNvPr id="3" name="Marcador de texto vertical 2">
            <a:extLst>
              <a:ext uri="{FF2B5EF4-FFF2-40B4-BE49-F238E27FC236}">
                <a16:creationId xmlns:a16="http://schemas.microsoft.com/office/drawing/2014/main" id="{6425AC98-875A-8838-17F7-0743840EA865}"/>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FB8B0DB7-9DDB-E543-980D-F5BE09B46C9B}"/>
              </a:ext>
            </a:extLst>
          </p:cNvPr>
          <p:cNvSpPr>
            <a:spLocks noGrp="1"/>
          </p:cNvSpPr>
          <p:nvPr>
            <p:ph type="dt" sz="half" idx="10"/>
          </p:nvPr>
        </p:nvSpPr>
        <p:spPr/>
        <p:txBody>
          <a:bodyPr/>
          <a:lstStyle/>
          <a:p>
            <a:fld id="{760869D0-1FAF-234C-AB3E-7CD9CDD02A1C}" type="datetimeFigureOut">
              <a:rPr lang="es-MX" smtClean="0"/>
              <a:t>17/11/2024</a:t>
            </a:fld>
            <a:endParaRPr lang="es-MX"/>
          </a:p>
        </p:txBody>
      </p:sp>
      <p:sp>
        <p:nvSpPr>
          <p:cNvPr id="5" name="Marcador de pie de página 4">
            <a:extLst>
              <a:ext uri="{FF2B5EF4-FFF2-40B4-BE49-F238E27FC236}">
                <a16:creationId xmlns:a16="http://schemas.microsoft.com/office/drawing/2014/main" id="{DE302F71-EE3F-66A0-1869-0E872A518458}"/>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ABE180A1-6CF0-7F5D-D55D-1481740BA0AC}"/>
              </a:ext>
            </a:extLst>
          </p:cNvPr>
          <p:cNvSpPr>
            <a:spLocks noGrp="1"/>
          </p:cNvSpPr>
          <p:nvPr>
            <p:ph type="sldNum" sz="quarter" idx="12"/>
          </p:nvPr>
        </p:nvSpPr>
        <p:spPr/>
        <p:txBody>
          <a:bodyPr/>
          <a:lstStyle/>
          <a:p>
            <a:fld id="{56E91255-FCFA-EF4F-9488-2C17706EEBE2}" type="slidenum">
              <a:rPr lang="es-MX" smtClean="0"/>
              <a:t>‹Nº›</a:t>
            </a:fld>
            <a:endParaRPr lang="es-MX"/>
          </a:p>
        </p:txBody>
      </p:sp>
    </p:spTree>
    <p:extLst>
      <p:ext uri="{BB962C8B-B14F-4D97-AF65-F5344CB8AC3E}">
        <p14:creationId xmlns:p14="http://schemas.microsoft.com/office/powerpoint/2010/main" val="1612967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2F97F630-82AF-34D1-9DBA-15849CA4A4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p>
        </p:txBody>
      </p:sp>
      <p:sp>
        <p:nvSpPr>
          <p:cNvPr id="3" name="Marcador de texto 2">
            <a:extLst>
              <a:ext uri="{FF2B5EF4-FFF2-40B4-BE49-F238E27FC236}">
                <a16:creationId xmlns:a16="http://schemas.microsoft.com/office/drawing/2014/main" id="{6E995921-FBCF-8650-9249-8A78EAFD53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FEF00EDA-01D0-2CF3-5418-4B1ECDF114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0869D0-1FAF-234C-AB3E-7CD9CDD02A1C}" type="datetimeFigureOut">
              <a:rPr lang="es-MX" smtClean="0"/>
              <a:t>17/11/2024</a:t>
            </a:fld>
            <a:endParaRPr lang="es-MX"/>
          </a:p>
        </p:txBody>
      </p:sp>
      <p:sp>
        <p:nvSpPr>
          <p:cNvPr id="5" name="Marcador de pie de página 4">
            <a:extLst>
              <a:ext uri="{FF2B5EF4-FFF2-40B4-BE49-F238E27FC236}">
                <a16:creationId xmlns:a16="http://schemas.microsoft.com/office/drawing/2014/main" id="{6935C7E3-CB44-FB4B-58D1-EC81719E67C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C7D74544-7AD8-FFB2-7C25-BB342C3D57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E91255-FCFA-EF4F-9488-2C17706EEBE2}" type="slidenum">
              <a:rPr lang="es-MX" smtClean="0"/>
              <a:t>‹Nº›</a:t>
            </a:fld>
            <a:endParaRPr lang="es-MX"/>
          </a:p>
        </p:txBody>
      </p:sp>
    </p:spTree>
    <p:extLst>
      <p:ext uri="{BB962C8B-B14F-4D97-AF65-F5344CB8AC3E}">
        <p14:creationId xmlns:p14="http://schemas.microsoft.com/office/powerpoint/2010/main" val="3210539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5.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a:extLst>
              <a:ext uri="{FF2B5EF4-FFF2-40B4-BE49-F238E27FC236}">
                <a16:creationId xmlns:a16="http://schemas.microsoft.com/office/drawing/2014/main" id="{BEDB7110-C769-4582-A74E-F3CE9EDD2353}"/>
              </a:ext>
            </a:extLst>
          </p:cNvPr>
          <p:cNvPicPr>
            <a:picLocks noChangeAspect="1"/>
          </p:cNvPicPr>
          <p:nvPr/>
        </p:nvPicPr>
        <p:blipFill rotWithShape="1">
          <a:blip r:embed="rId2"/>
          <a:srcRect b="14419"/>
          <a:stretch/>
        </p:blipFill>
        <p:spPr>
          <a:xfrm>
            <a:off x="0" y="0"/>
            <a:ext cx="12192000" cy="7010400"/>
          </a:xfrm>
          <a:prstGeom prst="rect">
            <a:avLst/>
          </a:prstGeom>
        </p:spPr>
      </p:pic>
      <p:sp>
        <p:nvSpPr>
          <p:cNvPr id="4" name="Título 3">
            <a:extLst>
              <a:ext uri="{FF2B5EF4-FFF2-40B4-BE49-F238E27FC236}">
                <a16:creationId xmlns:a16="http://schemas.microsoft.com/office/drawing/2014/main" id="{D2E5651A-CF9A-B5F8-6004-4F869DD1A7B0}"/>
              </a:ext>
            </a:extLst>
          </p:cNvPr>
          <p:cNvSpPr>
            <a:spLocks noGrp="1"/>
          </p:cNvSpPr>
          <p:nvPr>
            <p:ph type="title"/>
          </p:nvPr>
        </p:nvSpPr>
        <p:spPr>
          <a:xfrm>
            <a:off x="461012" y="-220523"/>
            <a:ext cx="10515600" cy="1325563"/>
          </a:xfrm>
        </p:spPr>
        <p:txBody>
          <a:bodyPr/>
          <a:lstStyle/>
          <a:p>
            <a:r>
              <a:rPr lang="es-MX" dirty="0">
                <a:latin typeface="Arial" panose="020B0604020202020204" pitchFamily="34" charset="0"/>
                <a:cs typeface="Arial" panose="020B0604020202020204" pitchFamily="34" charset="0"/>
              </a:rPr>
              <a:t>Construcciones Sustentables</a:t>
            </a:r>
          </a:p>
        </p:txBody>
      </p:sp>
      <p:sp>
        <p:nvSpPr>
          <p:cNvPr id="5" name="Marcador de texto 4">
            <a:extLst>
              <a:ext uri="{FF2B5EF4-FFF2-40B4-BE49-F238E27FC236}">
                <a16:creationId xmlns:a16="http://schemas.microsoft.com/office/drawing/2014/main" id="{037FDBF1-1DCA-DB42-7F6F-B84334E5C155}"/>
              </a:ext>
            </a:extLst>
          </p:cNvPr>
          <p:cNvSpPr>
            <a:spLocks noGrp="1"/>
          </p:cNvSpPr>
          <p:nvPr>
            <p:ph type="body" idx="1"/>
          </p:nvPr>
        </p:nvSpPr>
        <p:spPr>
          <a:xfrm>
            <a:off x="4176077" y="501651"/>
            <a:ext cx="7321231" cy="823912"/>
          </a:xfrm>
        </p:spPr>
        <p:txBody>
          <a:bodyPr>
            <a:normAutofit/>
          </a:bodyPr>
          <a:lstStyle/>
          <a:p>
            <a:r>
              <a:rPr lang="es-MX" dirty="0">
                <a:latin typeface="Arial" panose="020B0604020202020204" pitchFamily="34" charset="0"/>
                <a:cs typeface="Arial" panose="020B0604020202020204" pitchFamily="34" charset="0"/>
              </a:rPr>
              <a:t>Alcances de obra ZERO WASTE -Stahl</a:t>
            </a:r>
          </a:p>
        </p:txBody>
      </p:sp>
      <p:sp>
        <p:nvSpPr>
          <p:cNvPr id="6" name="Marcador de contenido 5">
            <a:extLst>
              <a:ext uri="{FF2B5EF4-FFF2-40B4-BE49-F238E27FC236}">
                <a16:creationId xmlns:a16="http://schemas.microsoft.com/office/drawing/2014/main" id="{56681938-0511-E08B-1C11-A000BA6EA496}"/>
              </a:ext>
            </a:extLst>
          </p:cNvPr>
          <p:cNvSpPr>
            <a:spLocks noGrp="1"/>
          </p:cNvSpPr>
          <p:nvPr>
            <p:ph sz="half" idx="2"/>
          </p:nvPr>
        </p:nvSpPr>
        <p:spPr>
          <a:xfrm>
            <a:off x="4145280" y="1606692"/>
            <a:ext cx="7701280" cy="5251308"/>
          </a:xfrm>
          <a:gradFill>
            <a:gsLst>
              <a:gs pos="34000">
                <a:schemeClr val="accent1">
                  <a:lumMod val="5000"/>
                  <a:lumOff val="95000"/>
                  <a:alpha val="63000"/>
                </a:schemeClr>
              </a:gs>
              <a:gs pos="78000">
                <a:srgbClr val="CCFFCC">
                  <a:alpha val="64000"/>
                </a:srgbClr>
              </a:gs>
              <a:gs pos="91000">
                <a:srgbClr val="CCFFCC">
                  <a:alpha val="55000"/>
                </a:srgbClr>
              </a:gs>
              <a:gs pos="100000">
                <a:srgbClr val="CCFFCC">
                  <a:alpha val="50000"/>
                </a:srgbClr>
              </a:gs>
            </a:gsLst>
            <a:lin ang="5400000" scaled="1"/>
          </a:gradFill>
        </p:spPr>
        <p:txBody>
          <a:bodyPr>
            <a:noAutofit/>
          </a:bodyPr>
          <a:lstStyle/>
          <a:p>
            <a:pPr marL="0" indent="0" algn="just">
              <a:lnSpc>
                <a:spcPct val="100000"/>
              </a:lnSpc>
              <a:buNone/>
            </a:pPr>
            <a:r>
              <a:rPr lang="es-MX" sz="105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En ZERO WASTE, nos dedicamos a diseñar protocolos para apoyar a las empresas a lograr la certificación ZERO WASTE.</a:t>
            </a:r>
            <a:br>
              <a:rPr lang="es-MX" sz="105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s-MX" sz="105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Realizamos construcciones sustentables a través del uso de sus desechos, garantizando que son 100% ecológicas, libres de contaminantes y durables.</a:t>
            </a:r>
          </a:p>
          <a:p>
            <a:pPr marL="0" indent="0" algn="just">
              <a:buNone/>
            </a:pPr>
            <a:r>
              <a:rPr lang="es-MX" sz="105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Nuestro Proceso comprende:</a:t>
            </a:r>
          </a:p>
          <a:p>
            <a:pPr marL="144000" indent="-90000" algn="just">
              <a:lnSpc>
                <a:spcPct val="120000"/>
              </a:lnSpc>
              <a:buFont typeface="+mj-lt"/>
              <a:buAutoNum type="arabicPeriod"/>
            </a:pPr>
            <a:r>
              <a:rPr lang="es-MX" sz="105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Analizamos cada uno de sus desechos, para garantizar que no sean tóxicos o que puedan generar algún tipo de contaminación en los procesos de construcción. En caso que alguno de los desechos no cumpla con las características adecuadas de sustentabilidad para ser reciclado en procesos de construcción; ZERO WASTE se encargará de hacer la mejor recomendación para el destino final del desecho, garantizando un mínimo impacto ambiental.</a:t>
            </a:r>
          </a:p>
          <a:p>
            <a:pPr marL="144000" indent="-90000" algn="just">
              <a:lnSpc>
                <a:spcPct val="120000"/>
              </a:lnSpc>
              <a:buFont typeface="+mj-lt"/>
              <a:buAutoNum type="arabicPeriod"/>
            </a:pPr>
            <a:r>
              <a:rPr lang="es-MX" sz="105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Con los lodos de sus procesos, así como los desechos plásticos, metálicos, fibras naturales como celulosa (cartón) y madera; desarrollamos diferentes materiales para la construcción, como pueden ser paneles y tabiques 100% ecológicos.</a:t>
            </a:r>
          </a:p>
          <a:p>
            <a:pPr marL="144000" indent="-90000" algn="just">
              <a:lnSpc>
                <a:spcPct val="120000"/>
              </a:lnSpc>
              <a:spcAft>
                <a:spcPts val="0"/>
              </a:spcAft>
              <a:buFont typeface="+mj-lt"/>
              <a:buAutoNum type="arabicPeriod"/>
            </a:pPr>
            <a:r>
              <a:rPr lang="es-MX" sz="105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En ZERO WASTE todos nuestros procesos de producción y elaboración de materiales, están certificados por el organismo nacional de normalización y certificación de la construcción y la edificación (</a:t>
            </a:r>
            <a:r>
              <a:rPr lang="es-MX" sz="1050"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ONNCCE</a:t>
            </a:r>
            <a:r>
              <a:rPr lang="es-MX" sz="105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además cumplen con el ensayado estructural y contra fuego en los laboratorios del instituto mexicano del cemento y el concreto (</a:t>
            </a:r>
            <a:r>
              <a:rPr lang="es-MX" sz="1050"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IMCYC</a:t>
            </a:r>
            <a:r>
              <a:rPr lang="es-MX" sz="105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con titulo de patente No. 220242.</a:t>
            </a:r>
          </a:p>
          <a:p>
            <a:pPr marL="144000" indent="-90000" algn="just">
              <a:lnSpc>
                <a:spcPct val="120000"/>
              </a:lnSpc>
              <a:spcAft>
                <a:spcPts val="0"/>
              </a:spcAft>
              <a:buFont typeface="+mj-lt"/>
              <a:buAutoNum type="arabicPeriod"/>
            </a:pPr>
            <a:r>
              <a:rPr lang="es-MX" sz="105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Toda nuestras construcciones son 100% realizadas con desechos reciclados, por lo que se logra una obra </a:t>
            </a:r>
            <a:r>
              <a:rPr lang="es-MX" sz="1050" dirty="0">
                <a:effectLst>
                  <a:outerShdw blurRad="38100" dist="38100" dir="2700000" algn="tl">
                    <a:srgbClr val="000000">
                      <a:alpha val="43137"/>
                    </a:srgbClr>
                  </a:outerShdw>
                </a:effectLst>
                <a:latin typeface="Arial" panose="020B0604020202020204" pitchFamily="34" charset="0"/>
                <a:ea typeface="Arial MT"/>
                <a:cs typeface="Arial" panose="020B0604020202020204" pitchFamily="34" charset="0"/>
              </a:rPr>
              <a:t>totalmente financiada, además de incluir la mano de obra, permisos ante las autoridades, y por supuesto todos los materiales utilizados durante la misma.</a:t>
            </a:r>
          </a:p>
          <a:p>
            <a:pPr marL="144000" indent="-90000" algn="just">
              <a:lnSpc>
                <a:spcPct val="120000"/>
              </a:lnSpc>
              <a:spcAft>
                <a:spcPts val="0"/>
              </a:spcAft>
              <a:buFont typeface="+mj-lt"/>
              <a:buAutoNum type="arabicPeriod"/>
            </a:pPr>
            <a:r>
              <a:rPr lang="es-MX" sz="1050" dirty="0">
                <a:effectLst>
                  <a:outerShdw blurRad="38100" dist="38100" dir="2700000" algn="tl">
                    <a:srgbClr val="000000">
                      <a:alpha val="43137"/>
                    </a:srgbClr>
                  </a:outerShdw>
                </a:effectLst>
                <a:latin typeface="Arial" panose="020B0604020202020204" pitchFamily="34" charset="0"/>
                <a:ea typeface="Arial MT"/>
                <a:cs typeface="Arial" panose="020B0604020202020204" pitchFamily="34" charset="0"/>
              </a:rPr>
              <a:t>Los desechos generados durante la obra contaran con sus manifiestos y lo mas importante sus certificados de correcta disposición, lo cual les dará la garantía y certificación del destino de los mismos. </a:t>
            </a:r>
          </a:p>
          <a:p>
            <a:pPr marL="144000" indent="-90000" algn="just">
              <a:lnSpc>
                <a:spcPct val="120000"/>
              </a:lnSpc>
              <a:spcAft>
                <a:spcPts val="0"/>
              </a:spcAft>
              <a:buFont typeface="+mj-lt"/>
              <a:buAutoNum type="arabicPeriod"/>
            </a:pPr>
            <a:r>
              <a:rPr lang="es-MX" sz="1050" dirty="0">
                <a:effectLst>
                  <a:outerShdw blurRad="38100" dist="38100" dir="2700000" algn="tl">
                    <a:srgbClr val="000000">
                      <a:alpha val="43137"/>
                    </a:srgbClr>
                  </a:outerShdw>
                </a:effectLst>
                <a:latin typeface="Arial" panose="020B0604020202020204" pitchFamily="34" charset="0"/>
                <a:ea typeface="Arial MT"/>
                <a:cs typeface="Arial" panose="020B0604020202020204" pitchFamily="34" charset="0"/>
              </a:rPr>
              <a:t>Mensualmente entregamos avance de obra vs desechos transformados garantizando la sustentabilidad del proceso. </a:t>
            </a:r>
          </a:p>
          <a:p>
            <a:pPr marL="144000" indent="-90000" algn="just">
              <a:lnSpc>
                <a:spcPct val="120000"/>
              </a:lnSpc>
              <a:spcAft>
                <a:spcPts val="0"/>
              </a:spcAft>
              <a:buFont typeface="+mj-lt"/>
              <a:buAutoNum type="arabicPeriod"/>
            </a:pPr>
            <a:r>
              <a:rPr lang="es-MX" sz="1050" dirty="0">
                <a:effectLst>
                  <a:outerShdw blurRad="38100" dist="38100" dir="2700000" algn="tl">
                    <a:srgbClr val="000000">
                      <a:alpha val="43137"/>
                    </a:srgbClr>
                  </a:outerShdw>
                </a:effectLst>
                <a:latin typeface="Arial" panose="020B0604020202020204" pitchFamily="34" charset="0"/>
                <a:ea typeface="Arial MT"/>
                <a:cs typeface="Arial" panose="020B0604020202020204" pitchFamily="34" charset="0"/>
              </a:rPr>
              <a:t>Los reportes de la cedula de operación ambiental, los elaboramos, entregamos y manifestamos ante las autoridades correspondientes para obtener la certificación de la obra y así lograr que nuestros clientes sean una empresa </a:t>
            </a:r>
            <a:r>
              <a:rPr lang="es-MX" sz="1050" dirty="0" err="1">
                <a:effectLst>
                  <a:outerShdw blurRad="38100" dist="38100" dir="2700000" algn="tl">
                    <a:srgbClr val="000000">
                      <a:alpha val="43137"/>
                    </a:srgbClr>
                  </a:outerShdw>
                </a:effectLst>
                <a:latin typeface="Arial" panose="020B0604020202020204" pitchFamily="34" charset="0"/>
                <a:ea typeface="Arial MT"/>
                <a:cs typeface="Arial" panose="020B0604020202020204" pitchFamily="34" charset="0"/>
              </a:rPr>
              <a:t>zero</a:t>
            </a:r>
            <a:r>
              <a:rPr lang="es-MX" sz="1050" dirty="0">
                <a:effectLst>
                  <a:outerShdw blurRad="38100" dist="38100" dir="2700000" algn="tl">
                    <a:srgbClr val="000000">
                      <a:alpha val="43137"/>
                    </a:srgbClr>
                  </a:outerShdw>
                </a:effectLst>
                <a:latin typeface="Arial" panose="020B0604020202020204" pitchFamily="34" charset="0"/>
                <a:ea typeface="Arial MT"/>
                <a:cs typeface="Arial" panose="020B0604020202020204" pitchFamily="34" charset="0"/>
              </a:rPr>
              <a:t> </a:t>
            </a:r>
            <a:r>
              <a:rPr lang="es-MX" sz="1050" dirty="0" err="1">
                <a:effectLst>
                  <a:outerShdw blurRad="38100" dist="38100" dir="2700000" algn="tl">
                    <a:srgbClr val="000000">
                      <a:alpha val="43137"/>
                    </a:srgbClr>
                  </a:outerShdw>
                </a:effectLst>
                <a:latin typeface="Arial" panose="020B0604020202020204" pitchFamily="34" charset="0"/>
                <a:ea typeface="Arial MT"/>
                <a:cs typeface="Arial" panose="020B0604020202020204" pitchFamily="34" charset="0"/>
              </a:rPr>
              <a:t>waste</a:t>
            </a:r>
            <a:r>
              <a:rPr lang="es-MX" sz="1050" dirty="0">
                <a:effectLst>
                  <a:outerShdw blurRad="38100" dist="38100" dir="2700000" algn="tl">
                    <a:srgbClr val="000000">
                      <a:alpha val="43137"/>
                    </a:srgbClr>
                  </a:outerShdw>
                </a:effectLst>
                <a:latin typeface="Arial" panose="020B0604020202020204" pitchFamily="34" charset="0"/>
                <a:ea typeface="Arial MT"/>
                <a:cs typeface="Arial" panose="020B0604020202020204" pitchFamily="34" charset="0"/>
              </a:rPr>
              <a:t>.</a:t>
            </a:r>
          </a:p>
        </p:txBody>
      </p:sp>
    </p:spTree>
    <p:extLst>
      <p:ext uri="{BB962C8B-B14F-4D97-AF65-F5344CB8AC3E}">
        <p14:creationId xmlns:p14="http://schemas.microsoft.com/office/powerpoint/2010/main" val="41998084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a:extLst>
              <a:ext uri="{FF2B5EF4-FFF2-40B4-BE49-F238E27FC236}">
                <a16:creationId xmlns:a16="http://schemas.microsoft.com/office/drawing/2014/main" id="{BEDB7110-C769-4582-A74E-F3CE9EDD2353}"/>
              </a:ext>
            </a:extLst>
          </p:cNvPr>
          <p:cNvPicPr>
            <a:picLocks noChangeAspect="1"/>
          </p:cNvPicPr>
          <p:nvPr/>
        </p:nvPicPr>
        <p:blipFill rotWithShape="1">
          <a:blip r:embed="rId2"/>
          <a:srcRect b="14419"/>
          <a:stretch/>
        </p:blipFill>
        <p:spPr>
          <a:xfrm>
            <a:off x="0" y="0"/>
            <a:ext cx="12192000" cy="7010400"/>
          </a:xfrm>
          <a:prstGeom prst="rect">
            <a:avLst/>
          </a:prstGeom>
        </p:spPr>
      </p:pic>
      <p:sp>
        <p:nvSpPr>
          <p:cNvPr id="4" name="Título 3">
            <a:extLst>
              <a:ext uri="{FF2B5EF4-FFF2-40B4-BE49-F238E27FC236}">
                <a16:creationId xmlns:a16="http://schemas.microsoft.com/office/drawing/2014/main" id="{D2E5651A-CF9A-B5F8-6004-4F869DD1A7B0}"/>
              </a:ext>
            </a:extLst>
          </p:cNvPr>
          <p:cNvSpPr>
            <a:spLocks noGrp="1"/>
          </p:cNvSpPr>
          <p:nvPr>
            <p:ph type="title"/>
          </p:nvPr>
        </p:nvSpPr>
        <p:spPr>
          <a:xfrm>
            <a:off x="461012" y="-220523"/>
            <a:ext cx="10515600" cy="1325563"/>
          </a:xfrm>
        </p:spPr>
        <p:txBody>
          <a:bodyPr/>
          <a:lstStyle/>
          <a:p>
            <a:r>
              <a:rPr lang="es-MX" dirty="0">
                <a:latin typeface="Arial" panose="020B0604020202020204" pitchFamily="34" charset="0"/>
                <a:cs typeface="Arial" panose="020B0604020202020204" pitchFamily="34" charset="0"/>
              </a:rPr>
              <a:t>Panel para construcción sustentable </a:t>
            </a:r>
          </a:p>
        </p:txBody>
      </p:sp>
      <p:sp>
        <p:nvSpPr>
          <p:cNvPr id="6" name="Marcador de contenido 5">
            <a:extLst>
              <a:ext uri="{FF2B5EF4-FFF2-40B4-BE49-F238E27FC236}">
                <a16:creationId xmlns:a16="http://schemas.microsoft.com/office/drawing/2014/main" id="{56681938-0511-E08B-1C11-A000BA6EA496}"/>
              </a:ext>
            </a:extLst>
          </p:cNvPr>
          <p:cNvSpPr>
            <a:spLocks noGrp="1"/>
          </p:cNvSpPr>
          <p:nvPr>
            <p:ph sz="half" idx="2"/>
          </p:nvPr>
        </p:nvSpPr>
        <p:spPr>
          <a:xfrm>
            <a:off x="4135120" y="1027572"/>
            <a:ext cx="7670800" cy="5251308"/>
          </a:xfrm>
          <a:gradFill>
            <a:gsLst>
              <a:gs pos="34000">
                <a:schemeClr val="accent1">
                  <a:lumMod val="5000"/>
                  <a:lumOff val="95000"/>
                  <a:alpha val="63000"/>
                </a:schemeClr>
              </a:gs>
              <a:gs pos="78000">
                <a:srgbClr val="CCFFCC">
                  <a:alpha val="64000"/>
                </a:srgbClr>
              </a:gs>
              <a:gs pos="91000">
                <a:srgbClr val="CCFFCC">
                  <a:alpha val="55000"/>
                </a:srgbClr>
              </a:gs>
              <a:gs pos="100000">
                <a:srgbClr val="CCFFCC">
                  <a:alpha val="50000"/>
                </a:srgbClr>
              </a:gs>
            </a:gsLst>
            <a:lin ang="5400000" scaled="1"/>
          </a:gradFill>
        </p:spPr>
        <p:txBody>
          <a:bodyPr>
            <a:noAutofit/>
          </a:bodyPr>
          <a:lstStyle/>
          <a:p>
            <a:pPr marL="54000" marR="74295" indent="0" algn="just">
              <a:lnSpc>
                <a:spcPct val="120000"/>
              </a:lnSpc>
              <a:buNone/>
            </a:pPr>
            <a:r>
              <a:rPr lang="es-MX" sz="1400" b="1" dirty="0">
                <a:latin typeface="Arial" panose="020B0604020202020204" pitchFamily="34" charset="0"/>
                <a:cs typeface="Arial" panose="020B0604020202020204" pitchFamily="34" charset="0"/>
              </a:rPr>
              <a:t>Patentes y Características: </a:t>
            </a:r>
          </a:p>
          <a:p>
            <a:pPr marL="144000" marR="74295" indent="-90000" algn="just">
              <a:lnSpc>
                <a:spcPct val="120000"/>
              </a:lnSpc>
              <a:buFont typeface="+mj-lt"/>
              <a:buAutoNum type="arabicPeriod"/>
            </a:pPr>
            <a:r>
              <a:rPr lang="es-MX" sz="1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Es un elemento utilizado para muros y losas, está diseñado y fabricado con tecnología mexicana a base de una estructura tridimensional de acero de alta resistencia, la cual aloja en su interior un elemento de fibras plásticas producto del reciclado, que servirá como aislante térmico y acústico sustituyendo materiales que encuentran su naturaleza en recursos NO renovables como el petróleo (Poliestireno Unicel y Poliuretano), transformando así plásticos contaminantes en elementos útiles para la construcción.</a:t>
            </a:r>
          </a:p>
          <a:p>
            <a:pPr marL="144000" marR="74295" indent="-90000" algn="just">
              <a:lnSpc>
                <a:spcPct val="120000"/>
              </a:lnSpc>
              <a:buFont typeface="+mj-lt"/>
              <a:buAutoNum type="arabicPeriod"/>
            </a:pPr>
            <a:r>
              <a:rPr lang="es-MX" sz="1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Listo para colocar y recibir el acabado de tu elección. Nuestro panel está certificado por el organismo nacional de normalización y certificación de la construcción y la edificación (</a:t>
            </a:r>
            <a:r>
              <a:rPr lang="es-MX" sz="1100"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ONNCCE</a:t>
            </a:r>
            <a:r>
              <a:rPr lang="es-MX" sz="1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y ensayado estructuralmente y contra fuego en los laboratorios del instituto mexicano del cemento y el concreto (</a:t>
            </a:r>
            <a:r>
              <a:rPr lang="es-MX" sz="1100"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IMCYC</a:t>
            </a:r>
            <a:r>
              <a:rPr lang="es-MX" sz="1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Título de Patente No. 220242.</a:t>
            </a:r>
          </a:p>
          <a:p>
            <a:pPr marL="54000" indent="0" algn="just">
              <a:lnSpc>
                <a:spcPct val="120000"/>
              </a:lnSpc>
              <a:buNone/>
            </a:pPr>
            <a:br>
              <a:rPr lang="es-MX" sz="1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s-MX" sz="1400" b="1" dirty="0">
                <a:latin typeface="Arial" panose="020B0604020202020204" pitchFamily="34" charset="0"/>
                <a:cs typeface="Arial" panose="020B0604020202020204" pitchFamily="34" charset="0"/>
              </a:rPr>
              <a:t>Recubrimientos aislantes:</a:t>
            </a:r>
          </a:p>
          <a:p>
            <a:pPr marL="144000" marR="71755" indent="-90000" algn="just">
              <a:lnSpc>
                <a:spcPct val="120000"/>
              </a:lnSpc>
              <a:buFont typeface="+mj-lt"/>
              <a:buAutoNum type="arabicPeriod"/>
            </a:pPr>
            <a:r>
              <a:rPr lang="es-MX" sz="1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Formado por dos caras de lámina de acero que pueden ser con diferente geometría en su forma, con diferentes acabados y recubrimientos protectores. Nuestro panel es fabricado a base de fibras producto del reciclado y tratado de plásticos, mismos que servirán como aislante térmico y acústico, además de que no se quema, ni propaga el fuego, gracias a sus aditivos anti fuego, el panel también cuenta con 1 o más ductos huecos para alojar las instalaciones.</a:t>
            </a:r>
          </a:p>
          <a:p>
            <a:pPr marL="144000" indent="-90000" algn="just">
              <a:lnSpc>
                <a:spcPct val="120000"/>
              </a:lnSpc>
              <a:buFont typeface="+mj-lt"/>
              <a:buAutoNum type="arabicPeriod"/>
            </a:pPr>
            <a:r>
              <a:rPr lang="es-MX" sz="1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Listo para montar y fijar, son ideales para construir muros y techumbres, logrando disminuir tiempos de construcción, realizando una obra limpia y económica. Título de Patente No. 3539</a:t>
            </a:r>
          </a:p>
        </p:txBody>
      </p:sp>
    </p:spTree>
    <p:extLst>
      <p:ext uri="{BB962C8B-B14F-4D97-AF65-F5344CB8AC3E}">
        <p14:creationId xmlns:p14="http://schemas.microsoft.com/office/powerpoint/2010/main" val="3375858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6985DDE3-B387-41A7-9701-05C5B615C74C}"/>
              </a:ext>
            </a:extLst>
          </p:cNvPr>
          <p:cNvPicPr>
            <a:picLocks noChangeAspect="1"/>
          </p:cNvPicPr>
          <p:nvPr/>
        </p:nvPicPr>
        <p:blipFill rotWithShape="1">
          <a:blip r:embed="rId2"/>
          <a:srcRect b="14419"/>
          <a:stretch/>
        </p:blipFill>
        <p:spPr>
          <a:xfrm>
            <a:off x="0" y="0"/>
            <a:ext cx="12192000" cy="7010400"/>
          </a:xfrm>
          <a:prstGeom prst="rect">
            <a:avLst/>
          </a:prstGeom>
        </p:spPr>
      </p:pic>
      <p:sp>
        <p:nvSpPr>
          <p:cNvPr id="2" name="Título 1">
            <a:extLst>
              <a:ext uri="{FF2B5EF4-FFF2-40B4-BE49-F238E27FC236}">
                <a16:creationId xmlns:a16="http://schemas.microsoft.com/office/drawing/2014/main" id="{8A53F9B8-D42E-380B-B4F9-6FBFC929E1AE}"/>
              </a:ext>
            </a:extLst>
          </p:cNvPr>
          <p:cNvSpPr>
            <a:spLocks noGrp="1"/>
          </p:cNvSpPr>
          <p:nvPr>
            <p:ph type="title"/>
          </p:nvPr>
        </p:nvSpPr>
        <p:spPr>
          <a:xfrm>
            <a:off x="739772" y="-264925"/>
            <a:ext cx="10515600" cy="1325563"/>
          </a:xfrm>
        </p:spPr>
        <p:txBody>
          <a:bodyPr>
            <a:normAutofit/>
          </a:bodyPr>
          <a:lstStyle/>
          <a:p>
            <a:r>
              <a:rPr lang="es-MX" sz="3600" dirty="0">
                <a:latin typeface="Arial" panose="020B0604020202020204" pitchFamily="34" charset="0"/>
                <a:cs typeface="Arial" panose="020B0604020202020204" pitchFamily="34" charset="0"/>
              </a:rPr>
              <a:t>Construcciones sustentables industriales </a:t>
            </a:r>
          </a:p>
        </p:txBody>
      </p:sp>
      <p:sp>
        <p:nvSpPr>
          <p:cNvPr id="3" name="Marcador de texto 2">
            <a:extLst>
              <a:ext uri="{FF2B5EF4-FFF2-40B4-BE49-F238E27FC236}">
                <a16:creationId xmlns:a16="http://schemas.microsoft.com/office/drawing/2014/main" id="{DC4AAF18-410E-0338-5A6D-4F5F080147FF}"/>
              </a:ext>
            </a:extLst>
          </p:cNvPr>
          <p:cNvSpPr>
            <a:spLocks noGrp="1"/>
          </p:cNvSpPr>
          <p:nvPr>
            <p:ph type="body" idx="1"/>
          </p:nvPr>
        </p:nvSpPr>
        <p:spPr>
          <a:xfrm>
            <a:off x="739773" y="1094185"/>
            <a:ext cx="5157787" cy="5066918"/>
          </a:xfrm>
          <a:gradFill>
            <a:gsLst>
              <a:gs pos="34000">
                <a:schemeClr val="accent1">
                  <a:lumMod val="5000"/>
                  <a:lumOff val="95000"/>
                  <a:alpha val="63000"/>
                </a:schemeClr>
              </a:gs>
              <a:gs pos="78000">
                <a:srgbClr val="CCFFCC">
                  <a:alpha val="64000"/>
                </a:srgbClr>
              </a:gs>
              <a:gs pos="91000">
                <a:srgbClr val="CCFFCC">
                  <a:alpha val="55000"/>
                </a:srgbClr>
              </a:gs>
              <a:gs pos="100000">
                <a:srgbClr val="CCFFCC">
                  <a:alpha val="50000"/>
                </a:srgbClr>
              </a:gs>
            </a:gsLst>
            <a:lin ang="5400000" scaled="1"/>
          </a:gradFill>
        </p:spPr>
        <p:txBody>
          <a:bodyPr vert="horz" lIns="91440" tIns="45720" rIns="91440" bIns="45720" rtlCol="0">
            <a:noAutofit/>
          </a:bodyPr>
          <a:lstStyle/>
          <a:p>
            <a:pPr marL="54000" marR="74295" algn="just">
              <a:lnSpc>
                <a:spcPct val="120000"/>
              </a:lnSpc>
            </a:pPr>
            <a:r>
              <a:rPr lang="es-MX" sz="1400" dirty="0">
                <a:latin typeface="Arial" panose="020B0604020202020204" pitchFamily="34" charset="0"/>
                <a:cs typeface="Arial" panose="020B0604020202020204" pitchFamily="34" charset="0"/>
              </a:rPr>
              <a:t>Construcciones sustentables industriales </a:t>
            </a:r>
          </a:p>
        </p:txBody>
      </p:sp>
      <p:sp>
        <p:nvSpPr>
          <p:cNvPr id="4" name="Marcador de contenido 3">
            <a:extLst>
              <a:ext uri="{FF2B5EF4-FFF2-40B4-BE49-F238E27FC236}">
                <a16:creationId xmlns:a16="http://schemas.microsoft.com/office/drawing/2014/main" id="{10C75B13-B9C6-E878-B344-D76D5460B4D9}"/>
              </a:ext>
            </a:extLst>
          </p:cNvPr>
          <p:cNvSpPr>
            <a:spLocks noGrp="1"/>
          </p:cNvSpPr>
          <p:nvPr>
            <p:ph sz="half" idx="2"/>
          </p:nvPr>
        </p:nvSpPr>
        <p:spPr>
          <a:xfrm>
            <a:off x="739772" y="2020106"/>
            <a:ext cx="5157787" cy="3684588"/>
          </a:xfrm>
        </p:spPr>
        <p:txBody>
          <a:bodyPr>
            <a:normAutofit fontScale="92500" lnSpcReduction="10000"/>
          </a:bodyPr>
          <a:lstStyle/>
          <a:p>
            <a:pPr marL="144000" marR="88265" indent="-90000" algn="just">
              <a:lnSpc>
                <a:spcPct val="120000"/>
              </a:lnSpc>
              <a:spcAft>
                <a:spcPts val="0"/>
              </a:spcAft>
              <a:buFont typeface="+mj-lt"/>
              <a:buAutoNum type="arabicPeriod"/>
            </a:pPr>
            <a:r>
              <a:rPr lang="es-ES" sz="1600" dirty="0">
                <a:latin typeface="Arial" panose="020B0604020202020204" pitchFamily="34" charset="0"/>
                <a:cs typeface="Arial" panose="020B0604020202020204" pitchFamily="34" charset="0"/>
              </a:rPr>
              <a:t>Caracterizada por su sencilla ejecución, más ligera que los sistemas de construcción tradicionales, se comporta de manera elástica ante la presencia de sismos, tiene capacidad térmica y acústica, tan resistente como lo requiera el diseño estructural.</a:t>
            </a:r>
            <a:endParaRPr lang="es-MX" sz="1600" dirty="0">
              <a:latin typeface="Arial" panose="020B0604020202020204" pitchFamily="34" charset="0"/>
              <a:cs typeface="Arial" panose="020B0604020202020204" pitchFamily="34" charset="0"/>
            </a:endParaRPr>
          </a:p>
          <a:p>
            <a:pPr marL="144000" marR="89535" indent="-90000" algn="just">
              <a:lnSpc>
                <a:spcPct val="120000"/>
              </a:lnSpc>
              <a:spcAft>
                <a:spcPts val="0"/>
              </a:spcAft>
              <a:buFont typeface="+mj-lt"/>
              <a:buAutoNum type="arabicPeriod"/>
            </a:pPr>
            <a:r>
              <a:rPr lang="es-ES" sz="1600" dirty="0">
                <a:latin typeface="Arial" panose="020B0604020202020204" pitchFamily="34" charset="0"/>
                <a:cs typeface="Arial" panose="020B0604020202020204" pitchFamily="34" charset="0"/>
              </a:rPr>
              <a:t>El objeto de ésta innovación es proporcionar a la sociedad una nueva construcción, a base de una estructura mixta de cimbra-acero definitiva que aloja concreto y varillas de acuerdo al diseño estructural con muros y losas de panel ecológico, los cuales en su conjunto nos otorgarán una nueva y única construcción ecológica.</a:t>
            </a:r>
            <a:endParaRPr lang="es-MX" sz="1600" dirty="0">
              <a:latin typeface="Arial" panose="020B0604020202020204" pitchFamily="34" charset="0"/>
              <a:cs typeface="Arial" panose="020B0604020202020204" pitchFamily="34" charset="0"/>
            </a:endParaRPr>
          </a:p>
          <a:p>
            <a:pPr marL="144000" indent="-90000" algn="just">
              <a:lnSpc>
                <a:spcPct val="120000"/>
              </a:lnSpc>
              <a:spcAft>
                <a:spcPts val="0"/>
              </a:spcAft>
              <a:buFont typeface="+mj-lt"/>
              <a:buAutoNum type="arabicPeriod"/>
            </a:pPr>
            <a:r>
              <a:rPr lang="es-ES" sz="1600" dirty="0">
                <a:latin typeface="Arial" panose="020B0604020202020204" pitchFamily="34" charset="0"/>
                <a:cs typeface="Arial" panose="020B0604020202020204" pitchFamily="34" charset="0"/>
              </a:rPr>
              <a:t>Solicitud de Patente No. MX/a/2010/010428.</a:t>
            </a:r>
            <a:endParaRPr lang="es-MX" sz="1600" dirty="0">
              <a:latin typeface="Arial" panose="020B0604020202020204" pitchFamily="34" charset="0"/>
              <a:cs typeface="Arial" panose="020B0604020202020204" pitchFamily="34" charset="0"/>
            </a:endParaRPr>
          </a:p>
          <a:p>
            <a:endParaRPr lang="es-MX" sz="2400" dirty="0">
              <a:latin typeface="Arial" panose="020B0604020202020204" pitchFamily="34" charset="0"/>
              <a:ea typeface="Arial MT"/>
              <a:cs typeface="Arial" panose="020B0604020202020204" pitchFamily="34" charset="0"/>
            </a:endParaRPr>
          </a:p>
          <a:p>
            <a:endParaRPr lang="es-MX" sz="3600" dirty="0">
              <a:latin typeface="Arial" panose="020B0604020202020204" pitchFamily="34" charset="0"/>
              <a:cs typeface="Arial" panose="020B0604020202020204" pitchFamily="34" charset="0"/>
            </a:endParaRPr>
          </a:p>
        </p:txBody>
      </p:sp>
      <p:sp>
        <p:nvSpPr>
          <p:cNvPr id="5" name="Marcador de texto 4">
            <a:extLst>
              <a:ext uri="{FF2B5EF4-FFF2-40B4-BE49-F238E27FC236}">
                <a16:creationId xmlns:a16="http://schemas.microsoft.com/office/drawing/2014/main" id="{306A7764-9276-78B4-AEBA-E396971B3F26}"/>
              </a:ext>
            </a:extLst>
          </p:cNvPr>
          <p:cNvSpPr>
            <a:spLocks noGrp="1"/>
          </p:cNvSpPr>
          <p:nvPr>
            <p:ph type="body" sz="quarter" idx="3"/>
          </p:nvPr>
        </p:nvSpPr>
        <p:spPr>
          <a:xfrm>
            <a:off x="6194427" y="1094185"/>
            <a:ext cx="5183188" cy="823912"/>
          </a:xfrm>
        </p:spPr>
        <p:txBody>
          <a:bodyPr/>
          <a:lstStyle/>
          <a:p>
            <a:r>
              <a:rPr lang="es-MX" dirty="0"/>
              <a:t>Obras sustentables </a:t>
            </a:r>
          </a:p>
        </p:txBody>
      </p:sp>
      <p:pic>
        <p:nvPicPr>
          <p:cNvPr id="7" name="Image 14">
            <a:extLst>
              <a:ext uri="{FF2B5EF4-FFF2-40B4-BE49-F238E27FC236}">
                <a16:creationId xmlns:a16="http://schemas.microsoft.com/office/drawing/2014/main" id="{33D50566-4DB8-878D-AC6C-4BC8AA92FDEE}"/>
              </a:ext>
            </a:extLst>
          </p:cNvPr>
          <p:cNvPicPr>
            <a:picLocks noGrp="1"/>
          </p:cNvPicPr>
          <p:nvPr>
            <p:ph sz="quarter" idx="4"/>
          </p:nvPr>
        </p:nvPicPr>
        <p:blipFill>
          <a:blip r:embed="rId3" cstate="print"/>
          <a:stretch>
            <a:fillRect/>
          </a:stretch>
        </p:blipFill>
        <p:spPr>
          <a:xfrm>
            <a:off x="6336470" y="1985190"/>
            <a:ext cx="5183188" cy="1877210"/>
          </a:xfrm>
          <a:prstGeom prst="rect">
            <a:avLst/>
          </a:prstGeom>
        </p:spPr>
      </p:pic>
      <p:pic>
        <p:nvPicPr>
          <p:cNvPr id="8" name="Image 6">
            <a:extLst>
              <a:ext uri="{FF2B5EF4-FFF2-40B4-BE49-F238E27FC236}">
                <a16:creationId xmlns:a16="http://schemas.microsoft.com/office/drawing/2014/main" id="{F7F9A854-3B38-819A-1332-1B24A32B692C}"/>
              </a:ext>
            </a:extLst>
          </p:cNvPr>
          <p:cNvPicPr>
            <a:picLocks/>
          </p:cNvPicPr>
          <p:nvPr/>
        </p:nvPicPr>
        <p:blipFill>
          <a:blip r:embed="rId4" cstate="print"/>
          <a:stretch>
            <a:fillRect/>
          </a:stretch>
        </p:blipFill>
        <p:spPr>
          <a:xfrm>
            <a:off x="6336470" y="4076583"/>
            <a:ext cx="5183188" cy="1545553"/>
          </a:xfrm>
          <a:prstGeom prst="rect">
            <a:avLst/>
          </a:prstGeom>
        </p:spPr>
      </p:pic>
    </p:spTree>
    <p:extLst>
      <p:ext uri="{BB962C8B-B14F-4D97-AF65-F5344CB8AC3E}">
        <p14:creationId xmlns:p14="http://schemas.microsoft.com/office/powerpoint/2010/main" val="298958400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187</TotalTime>
  <Words>753</Words>
  <Application>Microsoft Office PowerPoint</Application>
  <PresentationFormat>Panorámica</PresentationFormat>
  <Paragraphs>24</Paragraphs>
  <Slides>3</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3</vt:i4>
      </vt:variant>
    </vt:vector>
  </HeadingPairs>
  <TitlesOfParts>
    <vt:vector size="7" baseType="lpstr">
      <vt:lpstr>Arial</vt:lpstr>
      <vt:lpstr>Calibri</vt:lpstr>
      <vt:lpstr>Calibri Light</vt:lpstr>
      <vt:lpstr>Tema de Office</vt:lpstr>
      <vt:lpstr>Construcciones Sustentables</vt:lpstr>
      <vt:lpstr>Panel para construcción sustentable </vt:lpstr>
      <vt:lpstr>Construcciones sustentables industriales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Construcciones sustentables industriales</dc:title>
  <dc:creator>JORGE LUIS PONCE DE LEON</dc:creator>
  <cp:lastModifiedBy>MagicPoP Willie</cp:lastModifiedBy>
  <cp:revision>14</cp:revision>
  <dcterms:created xsi:type="dcterms:W3CDTF">2024-11-16T14:54:23Z</dcterms:created>
  <dcterms:modified xsi:type="dcterms:W3CDTF">2024-11-18T01:21:27Z</dcterms:modified>
</cp:coreProperties>
</file>